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095E6-BBFA-42B0-B138-B8954F11AD4A}" type="datetimeFigureOut">
              <a:rPr lang="it-IT" smtClean="0"/>
              <a:pPr/>
              <a:t>25/10/2020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5BB7-3514-4F26-99DF-AFCCFC7B55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586" cy="44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714348" y="500042"/>
            <a:ext cx="789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Accedere a </a:t>
            </a:r>
            <a:r>
              <a:rPr lang="it-IT" sz="2400" b="1" dirty="0" err="1" smtClean="0"/>
              <a:t>weschool.com</a:t>
            </a:r>
            <a:r>
              <a:rPr lang="it-IT" sz="2400" b="1" dirty="0" smtClean="0"/>
              <a:t> oppure tramite la </a:t>
            </a:r>
            <a:r>
              <a:rPr lang="it-IT" sz="2400" b="1" dirty="0" err="1" smtClean="0"/>
              <a:t>app</a:t>
            </a:r>
            <a:r>
              <a:rPr lang="it-IT" sz="2400" b="1" dirty="0" smtClean="0"/>
              <a:t> per </a:t>
            </a:r>
            <a:r>
              <a:rPr lang="it-IT" sz="2400" b="1" dirty="0" err="1" smtClean="0"/>
              <a:t>android</a:t>
            </a:r>
            <a:endParaRPr lang="it-IT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62942" cy="4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071538" y="642918"/>
            <a:ext cx="727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Cliccare su REGISTRATI, per le successive volte su LOGIN</a:t>
            </a:r>
            <a:endParaRPr lang="it-IT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550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214414" y="571480"/>
            <a:ext cx="696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Inserire la propria mail nella casella per gli insegnanti</a:t>
            </a:r>
            <a:endParaRPr lang="it-IT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70" y="571480"/>
            <a:ext cx="4921284" cy="27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42844" y="142852"/>
            <a:ext cx="882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Confermare l’iscrizione attraverso il tasto ricevuto sulla propria mail</a:t>
            </a:r>
            <a:endParaRPr lang="it-IT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6250" b="6250"/>
          <a:stretch>
            <a:fillRect/>
          </a:stretch>
        </p:blipFill>
        <p:spPr bwMode="auto">
          <a:xfrm>
            <a:off x="1571604" y="3429000"/>
            <a:ext cx="5651540" cy="317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802564" cy="43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0" y="35716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Inserire i propri dati e scegliere una password, l’account </a:t>
            </a:r>
          </a:p>
          <a:p>
            <a:pPr algn="ctr"/>
            <a:r>
              <a:rPr lang="it-IT" sz="2400" b="1" dirty="0"/>
              <a:t>s</a:t>
            </a:r>
            <a:r>
              <a:rPr lang="it-IT" sz="2400" b="1" dirty="0" smtClean="0"/>
              <a:t>arà accessibile tramite il proprio indirizzo </a:t>
            </a:r>
            <a:r>
              <a:rPr lang="it-IT" sz="2400" b="1" dirty="0" smtClean="0"/>
              <a:t>e-mail </a:t>
            </a:r>
            <a:r>
              <a:rPr lang="it-IT" sz="2400" b="1" dirty="0" smtClean="0"/>
              <a:t>e la password scelta</a:t>
            </a:r>
            <a:endParaRPr lang="it-I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214290"/>
            <a:ext cx="88582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IMPORTANTE!!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/>
              <a:t>Per accedere nelle classi con il ruolo di </a:t>
            </a:r>
            <a:r>
              <a:rPr lang="it-IT" sz="2800" b="1" dirty="0" smtClean="0">
                <a:solidFill>
                  <a:srgbClr val="FF0000"/>
                </a:solidFill>
              </a:rPr>
              <a:t>INSEGNANTE</a:t>
            </a:r>
            <a:r>
              <a:rPr lang="it-IT" sz="2800" b="1" dirty="0" smtClean="0"/>
              <a:t>  </a:t>
            </a:r>
          </a:p>
          <a:p>
            <a:pPr algn="ctr"/>
            <a:r>
              <a:rPr lang="it-IT" sz="2800" b="1" dirty="0" smtClean="0"/>
              <a:t>è necessario accettare l’invito ricevuto</a:t>
            </a:r>
          </a:p>
          <a:p>
            <a:pPr algn="ctr"/>
            <a:r>
              <a:rPr lang="it-IT" sz="2800" b="1" dirty="0" smtClean="0"/>
              <a:t>tramite </a:t>
            </a:r>
            <a:r>
              <a:rPr lang="it-IT" sz="2800" b="1" dirty="0" smtClean="0"/>
              <a:t>messaggio </a:t>
            </a:r>
            <a:r>
              <a:rPr lang="it-IT" sz="2800" b="1" dirty="0" smtClean="0"/>
              <a:t>e-mail </a:t>
            </a:r>
            <a:r>
              <a:rPr lang="it-IT" sz="2800" b="1" dirty="0" smtClean="0"/>
              <a:t>personale inviato dalla scuola o da altri colleghi.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Se si entra con il codice classe </a:t>
            </a:r>
          </a:p>
          <a:p>
            <a:pPr algn="ctr"/>
            <a:r>
              <a:rPr lang="it-IT" sz="2800" b="1" dirty="0" smtClean="0"/>
              <a:t>NON SI RISULTA DOCENTI MA STUDENTI.</a:t>
            </a:r>
          </a:p>
          <a:p>
            <a:pPr algn="ctr"/>
            <a:r>
              <a:rPr lang="it-IT" sz="2800" b="1" dirty="0" smtClean="0"/>
              <a:t>Pertanto, se si è effettuato l’accesso con il codice occorre</a:t>
            </a:r>
          </a:p>
          <a:p>
            <a:pPr algn="ctr"/>
            <a:r>
              <a:rPr lang="it-IT" sz="2800" b="1" dirty="0" smtClean="0"/>
              <a:t>abbandonare il gruppo e richiedere l’invito ad entrare </a:t>
            </a:r>
          </a:p>
          <a:p>
            <a:pPr algn="ctr"/>
            <a:r>
              <a:rPr lang="it-IT" sz="2800" b="1" dirty="0" smtClean="0"/>
              <a:t>qualora non ancora ricevuto.</a:t>
            </a:r>
          </a:p>
          <a:p>
            <a:pPr algn="ctr"/>
            <a:r>
              <a:rPr lang="it-IT" sz="2800" b="1" dirty="0" smtClean="0"/>
              <a:t>Per problemi tecnici contattare l’animatore</a:t>
            </a:r>
          </a:p>
          <a:p>
            <a:pPr algn="ctr"/>
            <a:r>
              <a:rPr lang="it-IT" sz="2800" b="1" dirty="0" smtClean="0"/>
              <a:t>Digitale, </a:t>
            </a:r>
            <a:r>
              <a:rPr lang="it-IT" sz="2800" b="1" dirty="0" smtClean="0"/>
              <a:t>Prof.ssa Tucci Lorenza</a:t>
            </a:r>
            <a:endParaRPr lang="it-IT" sz="28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200307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929066"/>
            <a:ext cx="4786346" cy="2701294"/>
          </a:xfrm>
          <a:prstGeom prst="rect">
            <a:avLst/>
          </a:prstGeom>
        </p:spPr>
      </p:pic>
      <p:pic>
        <p:nvPicPr>
          <p:cNvPr id="5" name="Immagine 4" descr="IMG-20200307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88" y="500042"/>
            <a:ext cx="4753720" cy="268288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28860" y="142852"/>
            <a:ext cx="383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COSA VEDE UN INSEGNANTE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28860" y="3538839"/>
            <a:ext cx="372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COSA VEDE UNO STUDENTE</a:t>
            </a:r>
            <a:endParaRPr lang="it-IT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334380" cy="46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14282" y="142852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Questa la schermata iniziale, sulla sinistra compariranno tutte le classi A CUI SI E’ AVUTO ACCESSO CON GLI INVITI.</a:t>
            </a:r>
          </a:p>
          <a:p>
            <a:pPr algn="ctr"/>
            <a:r>
              <a:rPr lang="it-IT" sz="2400" b="1" dirty="0" smtClean="0"/>
              <a:t>Per i docenti che hanno più classi occorre accedere a tutte le classi, ACCETTANDO GLI INVITI RICEVUTI</a:t>
            </a:r>
            <a:endParaRPr lang="it-IT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182</Words>
  <Application>Microsoft Office PowerPoint</Application>
  <PresentationFormat>Presentazione su schermo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Studio Tecnico</dc:creator>
  <cp:lastModifiedBy>Studio Tecnico</cp:lastModifiedBy>
  <cp:revision>7</cp:revision>
  <dcterms:created xsi:type="dcterms:W3CDTF">2020-03-07T07:49:36Z</dcterms:created>
  <dcterms:modified xsi:type="dcterms:W3CDTF">2020-10-24T22:33:25Z</dcterms:modified>
</cp:coreProperties>
</file>